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7" r:id="rId4"/>
    <p:sldId id="266" r:id="rId5"/>
    <p:sldId id="264" r:id="rId6"/>
    <p:sldId id="263" r:id="rId7"/>
    <p:sldId id="262" r:id="rId8"/>
    <p:sldId id="261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7C69E-83C7-4040-A784-C15D9C12D175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0AC65-3A49-4A8B-903C-3304868A2A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42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C186EBC-0224-4147-AD4F-F82D4340998A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A9C50A7-54F5-47B0-B7E9-4FBDE0A5580E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1C2A33-405E-4796-8664-4A7AC9C0299B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908720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eaLnBrk="1" latinLnBrk="0" hangingPunct="1"/>
            <a:fld id="{3135F5BD-F7A7-4B0E-95E6-A6A29A7CC2E9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1F68B22-1F1E-4A34-8EBC-FC1BF091C970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5C6FCAC-10C9-46C1-A11F-D1B564B46C27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D222431-16A5-4CC3-B770-F34C91D752CE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3F42600-5739-40F5-9310-C130B4FED089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0136B80-D6D0-4C7E-B57E-8B6BF0C94688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21DB804-63DB-407D-9DC8-55BADAEAAD50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358BA10-95CC-4305-A035-C87FD63AD8E7}" type="datetime1">
              <a:rPr lang="en-US" altLang="zh-CN" smtClean="0"/>
              <a:t>5/28/21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eaLnBrk="1" latinLnBrk="0" hangingPunct="1"/>
            <a:fld id="{3B65C600-62D9-4580-BB3E-68407C415D5C}" type="datetime1">
              <a:rPr lang="en-US" altLang="zh-CN" smtClean="0"/>
              <a:t>5/28/21</a:t>
            </a:fld>
            <a:endParaRPr 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zh-CN" alt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eaLnBrk="1" latinLnBrk="0" hangingPunct="1"/>
            <a:fld id="{6D95434A-1094-4C26-ADA4-1AB6210859AE}" type="slidenum">
              <a:rPr kumimoji="0" lang="en-US" smtClean="0"/>
              <a:pPr algn="ctr" eaLnBrk="1" latinLnBrk="0" hangingPunct="1"/>
              <a:t>‹#›</a:t>
            </a:fld>
            <a:endParaRPr kumimoji="0"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/>
              <a:t>第</a:t>
            </a:r>
            <a:r>
              <a:rPr lang="en-US" altLang="zh-CN" sz="5400" b="1" dirty="0"/>
              <a:t>3</a:t>
            </a:r>
            <a:r>
              <a:rPr lang="zh-CN" altLang="en-US" sz="5400" b="1" dirty="0"/>
              <a:t>章 课后作业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80379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484"/>
            <a:ext cx="9144000" cy="624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2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5698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" y="0"/>
            <a:ext cx="9141053" cy="296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" y="2885943"/>
            <a:ext cx="9143936" cy="200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0" y="4896592"/>
            <a:ext cx="9145016" cy="193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3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71428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92"/>
            <a:ext cx="9144000" cy="161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4</a:t>
            </a:fld>
            <a:endParaRPr kumimoji="0"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FB5966-0A48-7E40-B472-438C37EA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065891" cy="412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20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" y="38100"/>
            <a:ext cx="8980487" cy="678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5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2991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" y="1052736"/>
            <a:ext cx="9144000" cy="287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6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2991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478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7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2991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" y="423863"/>
            <a:ext cx="9144000" cy="555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8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2991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559"/>
            <a:ext cx="9143999" cy="277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9143999" cy="3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9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29918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Fan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Fan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n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444</TotalTime>
  <Words>14</Words>
  <Application>Microsoft Macintosh PowerPoint</Application>
  <PresentationFormat>全屏显示(4:3)</PresentationFormat>
  <Paragraphs>10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Franklin Gothic Medium</vt:lpstr>
      <vt:lpstr>Wingdings 2</vt:lpstr>
      <vt:lpstr>暗香扑面</vt:lpstr>
      <vt:lpstr>第3章 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课后作业</dc:title>
  <dc:creator>MingABC</dc:creator>
  <cp:lastModifiedBy>ThousandC</cp:lastModifiedBy>
  <cp:revision>15</cp:revision>
  <cp:lastPrinted>2021-05-28T12:13:23Z</cp:lastPrinted>
  <dcterms:created xsi:type="dcterms:W3CDTF">2021-03-05T08:09:25Z</dcterms:created>
  <dcterms:modified xsi:type="dcterms:W3CDTF">2021-05-28T12:13:53Z</dcterms:modified>
</cp:coreProperties>
</file>